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68" r:id="rId7"/>
    <p:sldId id="258" r:id="rId8"/>
    <p:sldId id="263"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hdphoto1.wdp>
</file>

<file path=ppt/media/image1.png>
</file>

<file path=ppt/media/image2.png>
</file>

<file path=ppt/media/image3.jpe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34094-CE06-EEAD-E70F-1427421F11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B265ED-8352-085A-4BD8-37D85C0022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C86CBA-629C-A1F8-3227-5C8A7493DE56}"/>
              </a:ext>
            </a:extLst>
          </p:cNvPr>
          <p:cNvSpPr>
            <a:spLocks noGrp="1"/>
          </p:cNvSpPr>
          <p:nvPr>
            <p:ph type="dt" sz="half" idx="10"/>
          </p:nvPr>
        </p:nvSpPr>
        <p:spPr/>
        <p:txBody>
          <a:bodyPr/>
          <a:lstStyle/>
          <a:p>
            <a:fld id="{1662ED2A-95FA-4B05-9023-C128A1E1200D}" type="datetimeFigureOut">
              <a:rPr lang="en-US" smtClean="0"/>
              <a:t>9/15/2024</a:t>
            </a:fld>
            <a:endParaRPr lang="en-US" dirty="0"/>
          </a:p>
        </p:txBody>
      </p:sp>
      <p:sp>
        <p:nvSpPr>
          <p:cNvPr id="5" name="Footer Placeholder 4">
            <a:extLst>
              <a:ext uri="{FF2B5EF4-FFF2-40B4-BE49-F238E27FC236}">
                <a16:creationId xmlns:a16="http://schemas.microsoft.com/office/drawing/2014/main" id="{6A6ED1B3-481C-DDC2-D2D9-BD316E68DF8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76862B8-2F84-CC69-696E-492C71838A71}"/>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3929275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B6932-4F0F-DD21-BEDF-0396C94BAE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8442AC-1360-C549-D992-B1B7C983072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57916F-E0C6-3716-4C70-5CD5478058E4}"/>
              </a:ext>
            </a:extLst>
          </p:cNvPr>
          <p:cNvSpPr>
            <a:spLocks noGrp="1"/>
          </p:cNvSpPr>
          <p:nvPr>
            <p:ph type="dt" sz="half" idx="10"/>
          </p:nvPr>
        </p:nvSpPr>
        <p:spPr/>
        <p:txBody>
          <a:bodyPr/>
          <a:lstStyle/>
          <a:p>
            <a:fld id="{1662ED2A-95FA-4B05-9023-C128A1E1200D}" type="datetimeFigureOut">
              <a:rPr lang="en-US" smtClean="0"/>
              <a:t>9/15/2024</a:t>
            </a:fld>
            <a:endParaRPr lang="en-US" dirty="0"/>
          </a:p>
        </p:txBody>
      </p:sp>
      <p:sp>
        <p:nvSpPr>
          <p:cNvPr id="5" name="Footer Placeholder 4">
            <a:extLst>
              <a:ext uri="{FF2B5EF4-FFF2-40B4-BE49-F238E27FC236}">
                <a16:creationId xmlns:a16="http://schemas.microsoft.com/office/drawing/2014/main" id="{FC986CC2-6DCE-E76D-7AD3-8109255B7EB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1681E70-1600-C098-0054-B7E252FF3895}"/>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2125162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56B06-CE73-530E-EC48-F540D87331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415938-F6F7-CBD5-DA0D-6F71117C1B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E04BB7-A274-E785-A93A-5BAA61882336}"/>
              </a:ext>
            </a:extLst>
          </p:cNvPr>
          <p:cNvSpPr>
            <a:spLocks noGrp="1"/>
          </p:cNvSpPr>
          <p:nvPr>
            <p:ph type="dt" sz="half" idx="10"/>
          </p:nvPr>
        </p:nvSpPr>
        <p:spPr/>
        <p:txBody>
          <a:bodyPr/>
          <a:lstStyle/>
          <a:p>
            <a:fld id="{1662ED2A-95FA-4B05-9023-C128A1E1200D}" type="datetimeFigureOut">
              <a:rPr lang="en-US" smtClean="0"/>
              <a:t>9/15/2024</a:t>
            </a:fld>
            <a:endParaRPr lang="en-US" dirty="0"/>
          </a:p>
        </p:txBody>
      </p:sp>
      <p:sp>
        <p:nvSpPr>
          <p:cNvPr id="5" name="Footer Placeholder 4">
            <a:extLst>
              <a:ext uri="{FF2B5EF4-FFF2-40B4-BE49-F238E27FC236}">
                <a16:creationId xmlns:a16="http://schemas.microsoft.com/office/drawing/2014/main" id="{3035A560-0161-9654-6079-3A9525303E9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5674E40-D68B-65B3-601D-EFB8FEB48829}"/>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023088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68B7F-3C49-F3D1-9228-DAC0C7958B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91CECE-4927-771C-27C5-A4450D27115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69D4DD-5A86-D8A4-6E82-C791C7BF219B}"/>
              </a:ext>
            </a:extLst>
          </p:cNvPr>
          <p:cNvSpPr>
            <a:spLocks noGrp="1"/>
          </p:cNvSpPr>
          <p:nvPr>
            <p:ph type="dt" sz="half" idx="10"/>
          </p:nvPr>
        </p:nvSpPr>
        <p:spPr/>
        <p:txBody>
          <a:bodyPr/>
          <a:lstStyle/>
          <a:p>
            <a:fld id="{1662ED2A-95FA-4B05-9023-C128A1E1200D}" type="datetimeFigureOut">
              <a:rPr lang="en-US" smtClean="0"/>
              <a:t>9/15/2024</a:t>
            </a:fld>
            <a:endParaRPr lang="en-US" dirty="0"/>
          </a:p>
        </p:txBody>
      </p:sp>
      <p:sp>
        <p:nvSpPr>
          <p:cNvPr id="5" name="Footer Placeholder 4">
            <a:extLst>
              <a:ext uri="{FF2B5EF4-FFF2-40B4-BE49-F238E27FC236}">
                <a16:creationId xmlns:a16="http://schemas.microsoft.com/office/drawing/2014/main" id="{D42970E8-6AFD-2647-EA9B-67C86BDFD5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93EE4D-043F-2CFC-05C8-7577001FE0AC}"/>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154245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2FBAB-A950-670B-21A0-259760F490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8C11B5-263D-6CCB-59D5-C52CD54268E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7AC28F-F368-AE1F-A41D-F848F4300625}"/>
              </a:ext>
            </a:extLst>
          </p:cNvPr>
          <p:cNvSpPr>
            <a:spLocks noGrp="1"/>
          </p:cNvSpPr>
          <p:nvPr>
            <p:ph type="dt" sz="half" idx="10"/>
          </p:nvPr>
        </p:nvSpPr>
        <p:spPr/>
        <p:txBody>
          <a:bodyPr/>
          <a:lstStyle/>
          <a:p>
            <a:fld id="{1662ED2A-95FA-4B05-9023-C128A1E1200D}" type="datetimeFigureOut">
              <a:rPr lang="en-US" smtClean="0"/>
              <a:t>9/15/2024</a:t>
            </a:fld>
            <a:endParaRPr lang="en-US" dirty="0"/>
          </a:p>
        </p:txBody>
      </p:sp>
      <p:sp>
        <p:nvSpPr>
          <p:cNvPr id="5" name="Footer Placeholder 4">
            <a:extLst>
              <a:ext uri="{FF2B5EF4-FFF2-40B4-BE49-F238E27FC236}">
                <a16:creationId xmlns:a16="http://schemas.microsoft.com/office/drawing/2014/main" id="{52C0E58C-C56A-DC8D-BE77-1C6B7EA96C9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AF1D9AE-9F98-CF12-3B00-450B362D5460}"/>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2528856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53180-174E-2D3C-BAA4-64454DEF0A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6D2998-7AB3-91ED-5A87-E5230B57F30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F75C19-D8C2-4814-4F2C-6953949135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C372CC9-6BBD-24B2-F1B7-5DBAB3AFC523}"/>
              </a:ext>
            </a:extLst>
          </p:cNvPr>
          <p:cNvSpPr>
            <a:spLocks noGrp="1"/>
          </p:cNvSpPr>
          <p:nvPr>
            <p:ph type="dt" sz="half" idx="10"/>
          </p:nvPr>
        </p:nvSpPr>
        <p:spPr/>
        <p:txBody>
          <a:bodyPr/>
          <a:lstStyle/>
          <a:p>
            <a:fld id="{1662ED2A-95FA-4B05-9023-C128A1E1200D}" type="datetimeFigureOut">
              <a:rPr lang="en-US" smtClean="0"/>
              <a:t>9/15/2024</a:t>
            </a:fld>
            <a:endParaRPr lang="en-US" dirty="0"/>
          </a:p>
        </p:txBody>
      </p:sp>
      <p:sp>
        <p:nvSpPr>
          <p:cNvPr id="6" name="Footer Placeholder 5">
            <a:extLst>
              <a:ext uri="{FF2B5EF4-FFF2-40B4-BE49-F238E27FC236}">
                <a16:creationId xmlns:a16="http://schemas.microsoft.com/office/drawing/2014/main" id="{6AC73542-AD19-AD70-69DC-5B11B82BD5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4B1E5D4-6FA4-8B3B-E432-21843935F6CD}"/>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245502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9B16D-3135-42A7-0A2A-13026625C0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65928C-E602-438E-3788-41493B7A7C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9C62B3-985A-10DD-C768-625002B83D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44931D-6479-83A4-DA5B-BAF263C628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C4039B-E3F0-DF68-FDF9-6E116BCD058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F0F142-C0C3-12D5-4653-CF9BE3B5C123}"/>
              </a:ext>
            </a:extLst>
          </p:cNvPr>
          <p:cNvSpPr>
            <a:spLocks noGrp="1"/>
          </p:cNvSpPr>
          <p:nvPr>
            <p:ph type="dt" sz="half" idx="10"/>
          </p:nvPr>
        </p:nvSpPr>
        <p:spPr/>
        <p:txBody>
          <a:bodyPr/>
          <a:lstStyle/>
          <a:p>
            <a:fld id="{1662ED2A-95FA-4B05-9023-C128A1E1200D}" type="datetimeFigureOut">
              <a:rPr lang="en-US" smtClean="0"/>
              <a:t>9/15/2024</a:t>
            </a:fld>
            <a:endParaRPr lang="en-US" dirty="0"/>
          </a:p>
        </p:txBody>
      </p:sp>
      <p:sp>
        <p:nvSpPr>
          <p:cNvPr id="8" name="Footer Placeholder 7">
            <a:extLst>
              <a:ext uri="{FF2B5EF4-FFF2-40B4-BE49-F238E27FC236}">
                <a16:creationId xmlns:a16="http://schemas.microsoft.com/office/drawing/2014/main" id="{ABC3BF52-B2F5-C744-F7A4-757CCE80F2F2}"/>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E799C99-2F76-D1E5-FA60-B40E63B3156F}"/>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487216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3A237-70FB-325F-FE8A-7D7E321D25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74DDD3-84BA-F6D9-A945-2ED149268206}"/>
              </a:ext>
            </a:extLst>
          </p:cNvPr>
          <p:cNvSpPr>
            <a:spLocks noGrp="1"/>
          </p:cNvSpPr>
          <p:nvPr>
            <p:ph type="dt" sz="half" idx="10"/>
          </p:nvPr>
        </p:nvSpPr>
        <p:spPr/>
        <p:txBody>
          <a:bodyPr/>
          <a:lstStyle/>
          <a:p>
            <a:fld id="{1662ED2A-95FA-4B05-9023-C128A1E1200D}" type="datetimeFigureOut">
              <a:rPr lang="en-US" smtClean="0"/>
              <a:t>9/15/2024</a:t>
            </a:fld>
            <a:endParaRPr lang="en-US" dirty="0"/>
          </a:p>
        </p:txBody>
      </p:sp>
      <p:sp>
        <p:nvSpPr>
          <p:cNvPr id="4" name="Footer Placeholder 3">
            <a:extLst>
              <a:ext uri="{FF2B5EF4-FFF2-40B4-BE49-F238E27FC236}">
                <a16:creationId xmlns:a16="http://schemas.microsoft.com/office/drawing/2014/main" id="{866A126D-68F0-D022-817B-AAAA7E65499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8F01807-A85B-F22F-CCB0-14911CC7FC69}"/>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561128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233E8E-5054-A448-078E-B3B29B57F1B7}"/>
              </a:ext>
            </a:extLst>
          </p:cNvPr>
          <p:cNvSpPr>
            <a:spLocks noGrp="1"/>
          </p:cNvSpPr>
          <p:nvPr>
            <p:ph type="dt" sz="half" idx="10"/>
          </p:nvPr>
        </p:nvSpPr>
        <p:spPr/>
        <p:txBody>
          <a:bodyPr/>
          <a:lstStyle/>
          <a:p>
            <a:fld id="{1662ED2A-95FA-4B05-9023-C128A1E1200D}" type="datetimeFigureOut">
              <a:rPr lang="en-US" smtClean="0"/>
              <a:t>9/15/2024</a:t>
            </a:fld>
            <a:endParaRPr lang="en-US" dirty="0"/>
          </a:p>
        </p:txBody>
      </p:sp>
      <p:sp>
        <p:nvSpPr>
          <p:cNvPr id="3" name="Footer Placeholder 2">
            <a:extLst>
              <a:ext uri="{FF2B5EF4-FFF2-40B4-BE49-F238E27FC236}">
                <a16:creationId xmlns:a16="http://schemas.microsoft.com/office/drawing/2014/main" id="{2B164916-7A5C-4CED-6C84-5EA28A32EE5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98B0877-7949-8753-E09B-CD4EAA0B95AC}"/>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097085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11674-2452-5AF1-89C6-EBEACD5E24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722A97F-F6B1-065E-2C88-1322C87FE3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B5C46F-A409-9D12-810D-AA35F89D70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B16A67-D4F8-51ED-A80E-9D925D3DF7F7}"/>
              </a:ext>
            </a:extLst>
          </p:cNvPr>
          <p:cNvSpPr>
            <a:spLocks noGrp="1"/>
          </p:cNvSpPr>
          <p:nvPr>
            <p:ph type="dt" sz="half" idx="10"/>
          </p:nvPr>
        </p:nvSpPr>
        <p:spPr/>
        <p:txBody>
          <a:bodyPr/>
          <a:lstStyle/>
          <a:p>
            <a:fld id="{1662ED2A-95FA-4B05-9023-C128A1E1200D}" type="datetimeFigureOut">
              <a:rPr lang="en-US" smtClean="0"/>
              <a:t>9/15/2024</a:t>
            </a:fld>
            <a:endParaRPr lang="en-US" dirty="0"/>
          </a:p>
        </p:txBody>
      </p:sp>
      <p:sp>
        <p:nvSpPr>
          <p:cNvPr id="6" name="Footer Placeholder 5">
            <a:extLst>
              <a:ext uri="{FF2B5EF4-FFF2-40B4-BE49-F238E27FC236}">
                <a16:creationId xmlns:a16="http://schemas.microsoft.com/office/drawing/2014/main" id="{DA8BE8DD-AA28-C038-4EDE-77AD789D15C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4325FD7-03C7-B980-EB24-528E56464EBA}"/>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506616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4363B-1202-C670-A77C-FBEA8AD19D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5B278A6-9A0D-7334-590C-5CC0C1D6BF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D04DC78-FE5B-9AC0-0E89-8381A90859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71A4E1-7692-E794-F123-21111AFD09B6}"/>
              </a:ext>
            </a:extLst>
          </p:cNvPr>
          <p:cNvSpPr>
            <a:spLocks noGrp="1"/>
          </p:cNvSpPr>
          <p:nvPr>
            <p:ph type="dt" sz="half" idx="10"/>
          </p:nvPr>
        </p:nvSpPr>
        <p:spPr/>
        <p:txBody>
          <a:bodyPr/>
          <a:lstStyle/>
          <a:p>
            <a:fld id="{1662ED2A-95FA-4B05-9023-C128A1E1200D}" type="datetimeFigureOut">
              <a:rPr lang="en-US" smtClean="0"/>
              <a:t>9/15/2024</a:t>
            </a:fld>
            <a:endParaRPr lang="en-US" dirty="0"/>
          </a:p>
        </p:txBody>
      </p:sp>
      <p:sp>
        <p:nvSpPr>
          <p:cNvPr id="6" name="Footer Placeholder 5">
            <a:extLst>
              <a:ext uri="{FF2B5EF4-FFF2-40B4-BE49-F238E27FC236}">
                <a16:creationId xmlns:a16="http://schemas.microsoft.com/office/drawing/2014/main" id="{83555E4B-A00F-56D5-D521-9EF3582BFE7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1D5FCA8-CEB5-E0C3-0FA2-826BF9783EBE}"/>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3951554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1C48F4-19C8-719E-82F0-AEA1B21B1B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7283C2-2327-BB59-5075-BB86219685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D5789C-D97E-C416-7B9A-B77D8F524E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662ED2A-95FA-4B05-9023-C128A1E1200D}" type="datetimeFigureOut">
              <a:rPr lang="en-US" smtClean="0"/>
              <a:t>9/15/2024</a:t>
            </a:fld>
            <a:endParaRPr lang="en-US" dirty="0"/>
          </a:p>
        </p:txBody>
      </p:sp>
      <p:sp>
        <p:nvSpPr>
          <p:cNvPr id="5" name="Footer Placeholder 4">
            <a:extLst>
              <a:ext uri="{FF2B5EF4-FFF2-40B4-BE49-F238E27FC236}">
                <a16:creationId xmlns:a16="http://schemas.microsoft.com/office/drawing/2014/main" id="{3D7CC9BA-DB28-69F0-B066-4A2CC1CCEA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FB67D821-29F1-01BC-E86C-6E042A4633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02A86C0-CAF3-4AB8-8B84-5155271868B1}" type="slidenum">
              <a:rPr lang="en-US" smtClean="0"/>
              <a:t>‹#›</a:t>
            </a:fld>
            <a:endParaRPr lang="en-US" dirty="0"/>
          </a:p>
        </p:txBody>
      </p:sp>
    </p:spTree>
    <p:extLst>
      <p:ext uri="{BB962C8B-B14F-4D97-AF65-F5344CB8AC3E}">
        <p14:creationId xmlns:p14="http://schemas.microsoft.com/office/powerpoint/2010/main" val="3983776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cid:E2E12748-7D15-4E0F-8A7C-5D39F5FD2D8F"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cid:E2E12748-7D15-4E0F-8A7C-5D39F5FD2D8F"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cid:E2E12748-7D15-4E0F-8A7C-5D39F5FD2D8F"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cid:E2E12748-7D15-4E0F-8A7C-5D39F5FD2D8F"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88541B-C4D0-FD60-CEA4-610494902ED9}"/>
              </a:ext>
            </a:extLst>
          </p:cNvPr>
          <p:cNvSpPr>
            <a:spLocks noGrp="1"/>
          </p:cNvSpPr>
          <p:nvPr>
            <p:ph type="ctrTitle"/>
          </p:nvPr>
        </p:nvSpPr>
        <p:spPr>
          <a:xfrm>
            <a:off x="6574587" y="2551299"/>
            <a:ext cx="4805996" cy="1297115"/>
          </a:xfrm>
        </p:spPr>
        <p:txBody>
          <a:bodyPr anchor="t">
            <a:normAutofit/>
          </a:bodyPr>
          <a:lstStyle/>
          <a:p>
            <a:pPr algn="l"/>
            <a:r>
              <a:rPr lang="en-US" sz="4000" dirty="0">
                <a:solidFill>
                  <a:schemeClr val="tx2"/>
                </a:solidFill>
              </a:rPr>
              <a:t>Manually Moving Depalleter</a:t>
            </a:r>
          </a:p>
        </p:txBody>
      </p:sp>
      <p:sp>
        <p:nvSpPr>
          <p:cNvPr id="3" name="Subtitle 2">
            <a:extLst>
              <a:ext uri="{FF2B5EF4-FFF2-40B4-BE49-F238E27FC236}">
                <a16:creationId xmlns:a16="http://schemas.microsoft.com/office/drawing/2014/main" id="{A811F1A6-A382-AF76-0D86-809F875EE824}"/>
              </a:ext>
            </a:extLst>
          </p:cNvPr>
          <p:cNvSpPr>
            <a:spLocks noGrp="1"/>
          </p:cNvSpPr>
          <p:nvPr>
            <p:ph type="subTitle" idx="1"/>
          </p:nvPr>
        </p:nvSpPr>
        <p:spPr>
          <a:xfrm>
            <a:off x="6590966" y="3428999"/>
            <a:ext cx="4805691" cy="838831"/>
          </a:xfrm>
        </p:spPr>
        <p:txBody>
          <a:bodyPr anchor="b">
            <a:normAutofit/>
          </a:bodyPr>
          <a:lstStyle/>
          <a:p>
            <a:pPr algn="l"/>
            <a:r>
              <a:rPr lang="en-US" sz="2000">
                <a:solidFill>
                  <a:schemeClr val="tx2"/>
                </a:solidFill>
              </a:rPr>
              <a:t>5.20.24 version 1.0</a:t>
            </a:r>
          </a:p>
        </p:txBody>
      </p:sp>
      <p:grpSp>
        <p:nvGrpSpPr>
          <p:cNvPr id="21" name="Group 20">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22" name="Freeform: Shape 21">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a:extLst>
              <a:ext uri="{FF2B5EF4-FFF2-40B4-BE49-F238E27FC236}">
                <a16:creationId xmlns:a16="http://schemas.microsoft.com/office/drawing/2014/main" id="{FF79BFE6-0723-FFE0-3B15-8CC36CECB28A}"/>
              </a:ext>
            </a:extLst>
          </p:cNvPr>
          <p:cNvPicPr>
            <a:picLocks noChangeAspect="1"/>
          </p:cNvPicPr>
          <p:nvPr/>
        </p:nvPicPr>
        <p:blipFill>
          <a:blip r:embed="rId2"/>
          <a:stretch>
            <a:fillRect/>
          </a:stretch>
        </p:blipFill>
        <p:spPr>
          <a:xfrm>
            <a:off x="302488" y="1998957"/>
            <a:ext cx="4141760" cy="2624304"/>
          </a:xfrm>
          <a:custGeom>
            <a:avLst/>
            <a:gdLst/>
            <a:ahLst/>
            <a:cxnLst/>
            <a:rect l="l" t="t" r="r" b="b"/>
            <a:pathLst>
              <a:path w="4141760" h="4377846">
                <a:moveTo>
                  <a:pt x="0" y="0"/>
                </a:moveTo>
                <a:lnTo>
                  <a:pt x="4141760" y="0"/>
                </a:lnTo>
                <a:lnTo>
                  <a:pt x="4141760" y="4377846"/>
                </a:lnTo>
                <a:lnTo>
                  <a:pt x="0" y="4377846"/>
                </a:lnTo>
                <a:close/>
              </a:path>
            </a:pathLst>
          </a:custGeom>
        </p:spPr>
      </p:pic>
    </p:spTree>
    <p:extLst>
      <p:ext uri="{BB962C8B-B14F-4D97-AF65-F5344CB8AC3E}">
        <p14:creationId xmlns:p14="http://schemas.microsoft.com/office/powerpoint/2010/main" val="2932703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EB8D215-B5AE-4A2D-9DD4-BD1DAD738964" descr="IMG_0178.jpg">
            <a:extLst>
              <a:ext uri="{FF2B5EF4-FFF2-40B4-BE49-F238E27FC236}">
                <a16:creationId xmlns:a16="http://schemas.microsoft.com/office/drawing/2014/main" id="{274928FE-DE34-98DB-E561-ACD2AE1F4E4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25774" r="7335"/>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a:extLst>
              <a:ext uri="{FF2B5EF4-FFF2-40B4-BE49-F238E27FC236}">
                <a16:creationId xmlns:a16="http://schemas.microsoft.com/office/drawing/2014/main" id="{6F8127F2-A88E-3587-E460-6FD5C7F273C2}"/>
              </a:ext>
            </a:extLst>
          </p:cNvPr>
          <p:cNvSpPr>
            <a:spLocks noGrp="1"/>
          </p:cNvSpPr>
          <p:nvPr>
            <p:ph idx="1"/>
          </p:nvPr>
        </p:nvSpPr>
        <p:spPr>
          <a:xfrm>
            <a:off x="6513788" y="2333297"/>
            <a:ext cx="4840010" cy="3843666"/>
          </a:xfrm>
        </p:spPr>
        <p:txBody>
          <a:bodyPr>
            <a:normAutofit/>
          </a:bodyPr>
          <a:lstStyle/>
          <a:p>
            <a:r>
              <a:rPr lang="en-US" sz="2000"/>
              <a:t>Assumptions and Prerequisite Skills</a:t>
            </a:r>
          </a:p>
          <a:p>
            <a:pPr lvl="1"/>
            <a:r>
              <a:rPr lang="en-US" sz="2000"/>
              <a:t>Machine is not running because a part is broken</a:t>
            </a:r>
          </a:p>
          <a:p>
            <a:r>
              <a:rPr lang="en-US" sz="2000"/>
              <a:t>Supplies Needed</a:t>
            </a:r>
          </a:p>
          <a:p>
            <a:pPr lvl="2"/>
            <a:r>
              <a:rPr lang="en-US"/>
              <a:t>Standard PPE</a:t>
            </a:r>
          </a:p>
        </p:txBody>
      </p:sp>
    </p:spTree>
    <p:extLst>
      <p:ext uri="{BB962C8B-B14F-4D97-AF65-F5344CB8AC3E}">
        <p14:creationId xmlns:p14="http://schemas.microsoft.com/office/powerpoint/2010/main" val="29235626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buNone/>
            </a:pPr>
            <a:r>
              <a:rPr lang="en-US" sz="2000" dirty="0"/>
              <a:t>1.  To manually move, turn the “Depalleter” dial to “Manual” (red circle in Figure 1).</a:t>
            </a:r>
          </a:p>
        </p:txBody>
      </p:sp>
      <p:grpSp>
        <p:nvGrpSpPr>
          <p:cNvPr id="4" name="Group 3">
            <a:extLst>
              <a:ext uri="{FF2B5EF4-FFF2-40B4-BE49-F238E27FC236}">
                <a16:creationId xmlns:a16="http://schemas.microsoft.com/office/drawing/2014/main" id="{A708D830-FB76-7229-0A18-34FB5D113407}"/>
              </a:ext>
            </a:extLst>
          </p:cNvPr>
          <p:cNvGrpSpPr/>
          <p:nvPr/>
        </p:nvGrpSpPr>
        <p:grpSpPr>
          <a:xfrm>
            <a:off x="6544314" y="697186"/>
            <a:ext cx="4006210" cy="5882371"/>
            <a:chOff x="6544314" y="697186"/>
            <a:chExt cx="4006210" cy="5882371"/>
          </a:xfrm>
        </p:grpSpPr>
        <p:pic>
          <p:nvPicPr>
            <p:cNvPr id="7" name="Picture 6">
              <a:extLst>
                <a:ext uri="{FF2B5EF4-FFF2-40B4-BE49-F238E27FC236}">
                  <a16:creationId xmlns:a16="http://schemas.microsoft.com/office/drawing/2014/main" id="{8FD7E17C-63C3-A8E3-8C48-86A4E551CC2C}"/>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5152" t="14861" r="15734" b="13811"/>
            <a:stretch>
              <a:fillRect/>
            </a:stretch>
          </p:blipFill>
          <p:spPr bwMode="auto">
            <a:xfrm>
              <a:off x="6544314" y="697186"/>
              <a:ext cx="4006210" cy="5513039"/>
            </a:xfrm>
            <a:prstGeom prst="rect">
              <a:avLst/>
            </a:prstGeom>
            <a:noFill/>
            <a:ln>
              <a:noFill/>
            </a:ln>
            <a:extLst>
              <a:ext uri="{53640926-AAD7-44D8-BBD7-CCE9431645EC}">
                <a14:shadowObscured xmlns:a14="http://schemas.microsoft.com/office/drawing/2010/main"/>
              </a:ext>
            </a:extLst>
          </p:spPr>
        </p:pic>
        <p:sp>
          <p:nvSpPr>
            <p:cNvPr id="8" name="Arrow: Circular 7">
              <a:extLst>
                <a:ext uri="{FF2B5EF4-FFF2-40B4-BE49-F238E27FC236}">
                  <a16:creationId xmlns:a16="http://schemas.microsoft.com/office/drawing/2014/main" id="{2D55FCD8-91EF-1C6B-36D9-879A44D773F2}"/>
                </a:ext>
              </a:extLst>
            </p:cNvPr>
            <p:cNvSpPr/>
            <p:nvPr/>
          </p:nvSpPr>
          <p:spPr>
            <a:xfrm flipH="1">
              <a:off x="8092888" y="978568"/>
              <a:ext cx="982980" cy="762000"/>
            </a:xfrm>
            <a:prstGeom prst="circular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 name="TextBox 1">
              <a:extLst>
                <a:ext uri="{FF2B5EF4-FFF2-40B4-BE49-F238E27FC236}">
                  <a16:creationId xmlns:a16="http://schemas.microsoft.com/office/drawing/2014/main" id="{208FDACC-603E-5CB3-64D9-8904481D6C5F}"/>
                </a:ext>
              </a:extLst>
            </p:cNvPr>
            <p:cNvSpPr txBox="1"/>
            <p:nvPr/>
          </p:nvSpPr>
          <p:spPr>
            <a:xfrm>
              <a:off x="8092888" y="6210225"/>
              <a:ext cx="982980" cy="369332"/>
            </a:xfrm>
            <a:prstGeom prst="rect">
              <a:avLst/>
            </a:prstGeom>
            <a:solidFill>
              <a:schemeClr val="bg1"/>
            </a:solidFill>
          </p:spPr>
          <p:txBody>
            <a:bodyPr wrap="square" rtlCol="0">
              <a:spAutoFit/>
            </a:bodyPr>
            <a:lstStyle/>
            <a:p>
              <a:r>
                <a:rPr lang="en-US" dirty="0"/>
                <a:t>Figure 1</a:t>
              </a:r>
            </a:p>
          </p:txBody>
        </p:sp>
      </p:grpSp>
    </p:spTree>
    <p:extLst>
      <p:ext uri="{BB962C8B-B14F-4D97-AF65-F5344CB8AC3E}">
        <p14:creationId xmlns:p14="http://schemas.microsoft.com/office/powerpoint/2010/main" val="452144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67627" y="1966986"/>
            <a:ext cx="3888528" cy="3553581"/>
          </a:xfrm>
        </p:spPr>
        <p:txBody>
          <a:bodyPr>
            <a:normAutofit/>
          </a:bodyPr>
          <a:lstStyle/>
          <a:p>
            <a:pPr marL="0" indent="0">
              <a:buNone/>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2.  After turning the Depalleter to  Manuel”, push in the “Index Up”  button (yellow arrow in Figure 2). While holding this button in, move the “Index” dial either forward or reverse to move the pusher feet forward or backwards (red arrow in Figure 2).</a:t>
            </a:r>
          </a:p>
          <a:p>
            <a:pPr marL="0" indent="0">
              <a:buNone/>
            </a:pPr>
            <a:endParaRPr lang="en-US" sz="2000" dirty="0"/>
          </a:p>
        </p:txBody>
      </p:sp>
      <p:grpSp>
        <p:nvGrpSpPr>
          <p:cNvPr id="4" name="Group 3">
            <a:extLst>
              <a:ext uri="{FF2B5EF4-FFF2-40B4-BE49-F238E27FC236}">
                <a16:creationId xmlns:a16="http://schemas.microsoft.com/office/drawing/2014/main" id="{FB0CF8A4-C187-278B-FB91-6953EF39ECFD}"/>
              </a:ext>
            </a:extLst>
          </p:cNvPr>
          <p:cNvGrpSpPr/>
          <p:nvPr/>
        </p:nvGrpSpPr>
        <p:grpSpPr>
          <a:xfrm>
            <a:off x="7031545" y="329754"/>
            <a:ext cx="4172438" cy="6110623"/>
            <a:chOff x="7031545" y="329754"/>
            <a:chExt cx="4172438" cy="6110623"/>
          </a:xfrm>
        </p:grpSpPr>
        <p:pic>
          <p:nvPicPr>
            <p:cNvPr id="7" name="Picture 6">
              <a:extLst>
                <a:ext uri="{FF2B5EF4-FFF2-40B4-BE49-F238E27FC236}">
                  <a16:creationId xmlns:a16="http://schemas.microsoft.com/office/drawing/2014/main" id="{A1BCB2DF-DAF3-0418-2386-513BD206676E}"/>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5152" t="14861" r="15734" b="13811"/>
            <a:stretch>
              <a:fillRect/>
            </a:stretch>
          </p:blipFill>
          <p:spPr bwMode="auto">
            <a:xfrm>
              <a:off x="7031545" y="329754"/>
              <a:ext cx="4172438" cy="5741291"/>
            </a:xfrm>
            <a:prstGeom prst="rect">
              <a:avLst/>
            </a:prstGeom>
            <a:noFill/>
            <a:ln>
              <a:noFill/>
            </a:ln>
            <a:extLst>
              <a:ext uri="{53640926-AAD7-44D8-BBD7-CCE9431645EC}">
                <a14:shadowObscured xmlns:a14="http://schemas.microsoft.com/office/drawing/2010/main"/>
              </a:ext>
            </a:extLst>
          </p:spPr>
        </p:pic>
        <p:sp>
          <p:nvSpPr>
            <p:cNvPr id="8" name="Arrow: Right 7">
              <a:extLst>
                <a:ext uri="{FF2B5EF4-FFF2-40B4-BE49-F238E27FC236}">
                  <a16:creationId xmlns:a16="http://schemas.microsoft.com/office/drawing/2014/main" id="{629AE6F9-86D0-A716-4713-735D97BDC865}"/>
                </a:ext>
              </a:extLst>
            </p:cNvPr>
            <p:cNvSpPr/>
            <p:nvPr/>
          </p:nvSpPr>
          <p:spPr>
            <a:xfrm rot="2802912">
              <a:off x="6802853" y="2797785"/>
              <a:ext cx="1073150" cy="387736"/>
            </a:xfrm>
            <a:prstGeom prst="rightArrow">
              <a:avLst/>
            </a:prstGeom>
            <a:solidFill>
              <a:srgbClr val="FFFF00"/>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9" name="Arrow: Circular 8">
              <a:extLst>
                <a:ext uri="{FF2B5EF4-FFF2-40B4-BE49-F238E27FC236}">
                  <a16:creationId xmlns:a16="http://schemas.microsoft.com/office/drawing/2014/main" id="{AC0F01E2-146D-BD86-79BD-44660F8133CA}"/>
                </a:ext>
              </a:extLst>
            </p:cNvPr>
            <p:cNvSpPr/>
            <p:nvPr/>
          </p:nvSpPr>
          <p:spPr>
            <a:xfrm>
              <a:off x="9785900" y="530022"/>
              <a:ext cx="1074420" cy="1075055"/>
            </a:xfrm>
            <a:prstGeom prst="circular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 name="TextBox 1">
              <a:extLst>
                <a:ext uri="{FF2B5EF4-FFF2-40B4-BE49-F238E27FC236}">
                  <a16:creationId xmlns:a16="http://schemas.microsoft.com/office/drawing/2014/main" id="{D904A877-4D4E-9DA5-3247-4DC28ADE338C}"/>
                </a:ext>
              </a:extLst>
            </p:cNvPr>
            <p:cNvSpPr txBox="1"/>
            <p:nvPr/>
          </p:nvSpPr>
          <p:spPr>
            <a:xfrm>
              <a:off x="8625279" y="6071045"/>
              <a:ext cx="984969" cy="369332"/>
            </a:xfrm>
            <a:prstGeom prst="rect">
              <a:avLst/>
            </a:prstGeom>
            <a:solidFill>
              <a:schemeClr val="bg1"/>
            </a:solidFill>
          </p:spPr>
          <p:txBody>
            <a:bodyPr wrap="square" rtlCol="0">
              <a:spAutoFit/>
            </a:bodyPr>
            <a:lstStyle/>
            <a:p>
              <a:r>
                <a:rPr lang="en-US" dirty="0"/>
                <a:t>Figure 2</a:t>
              </a:r>
            </a:p>
          </p:txBody>
        </p:sp>
      </p:grpSp>
    </p:spTree>
    <p:extLst>
      <p:ext uri="{BB962C8B-B14F-4D97-AF65-F5344CB8AC3E}">
        <p14:creationId xmlns:p14="http://schemas.microsoft.com/office/powerpoint/2010/main" val="7546237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825910"/>
            <a:ext cx="5124584" cy="5351053"/>
          </a:xfrm>
        </p:spPr>
        <p:txBody>
          <a:bodyPr>
            <a:normAutofit/>
          </a:bodyPr>
          <a:lstStyle/>
          <a:p>
            <a:pPr marL="0" marR="0" lvl="0" indent="0">
              <a:lnSpc>
                <a:spcPct val="100000"/>
              </a:lnSpc>
              <a:spcBef>
                <a:spcPts val="0"/>
              </a:spcBef>
              <a:spcAft>
                <a:spcPts val="800"/>
              </a:spcAft>
              <a:buClr>
                <a:srgbClr val="FF0000"/>
              </a:buClr>
              <a:buNone/>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3.  After using the feet to move the blocks up, release the “Index up” button and use the “Index” dial to reverse the feet to their original position. </a:t>
            </a:r>
          </a:p>
          <a:p>
            <a:pPr marL="0" marR="0" lvl="0" indent="0">
              <a:lnSpc>
                <a:spcPct val="100000"/>
              </a:lnSpc>
              <a:spcBef>
                <a:spcPts val="0"/>
              </a:spcBef>
              <a:spcAft>
                <a:spcPts val="800"/>
              </a:spcAft>
              <a:buClr>
                <a:srgbClr val="FF0000"/>
              </a:buClr>
              <a:buNone/>
            </a:pP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indent="0">
              <a:lnSpc>
                <a:spcPct val="100000"/>
              </a:lnSpc>
              <a:spcBef>
                <a:spcPts val="0"/>
              </a:spcBef>
              <a:spcAft>
                <a:spcPts val="800"/>
              </a:spcAft>
              <a:buNone/>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4.  Next turn the “Right Hand Pusher” to “In” to move the right-hand pusher to push the blocks to the middle of the area (red circle in Figure 3). Stop when the light appears on the bolt. Then switch the dial to “out” until the pusher is completely back. </a:t>
            </a:r>
          </a:p>
          <a:p>
            <a:pPr marL="0" indent="0">
              <a:buNone/>
            </a:pPr>
            <a:endParaRPr lang="en-US" sz="2000" dirty="0"/>
          </a:p>
        </p:txBody>
      </p:sp>
      <p:grpSp>
        <p:nvGrpSpPr>
          <p:cNvPr id="4" name="Group 3">
            <a:extLst>
              <a:ext uri="{FF2B5EF4-FFF2-40B4-BE49-F238E27FC236}">
                <a16:creationId xmlns:a16="http://schemas.microsoft.com/office/drawing/2014/main" id="{6F1CF9D5-341A-5444-5C5D-E3563846B093}"/>
              </a:ext>
            </a:extLst>
          </p:cNvPr>
          <p:cNvGrpSpPr/>
          <p:nvPr/>
        </p:nvGrpSpPr>
        <p:grpSpPr>
          <a:xfrm>
            <a:off x="6967219" y="226179"/>
            <a:ext cx="4386580" cy="6405642"/>
            <a:chOff x="6967219" y="410845"/>
            <a:chExt cx="4386580" cy="6405642"/>
          </a:xfrm>
        </p:grpSpPr>
        <p:pic>
          <p:nvPicPr>
            <p:cNvPr id="7" name="Picture 6">
              <a:extLst>
                <a:ext uri="{FF2B5EF4-FFF2-40B4-BE49-F238E27FC236}">
                  <a16:creationId xmlns:a16="http://schemas.microsoft.com/office/drawing/2014/main" id="{E98DB0EC-D386-98FE-A7C2-C6F94868874B}"/>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5152" t="14861" r="15734" b="13811"/>
            <a:stretch>
              <a:fillRect/>
            </a:stretch>
          </p:blipFill>
          <p:spPr bwMode="auto">
            <a:xfrm>
              <a:off x="6967219" y="410845"/>
              <a:ext cx="4386580" cy="6036310"/>
            </a:xfrm>
            <a:prstGeom prst="rect">
              <a:avLst/>
            </a:prstGeom>
            <a:noFill/>
            <a:ln>
              <a:noFill/>
            </a:ln>
            <a:extLst>
              <a:ext uri="{53640926-AAD7-44D8-BBD7-CCE9431645EC}">
                <a14:shadowObscured xmlns:a14="http://schemas.microsoft.com/office/drawing/2010/main"/>
              </a:ext>
            </a:extLst>
          </p:spPr>
        </p:pic>
        <p:sp>
          <p:nvSpPr>
            <p:cNvPr id="9" name="Oval 8">
              <a:extLst>
                <a:ext uri="{FF2B5EF4-FFF2-40B4-BE49-F238E27FC236}">
                  <a16:creationId xmlns:a16="http://schemas.microsoft.com/office/drawing/2014/main" id="{C67583FF-8782-DAAC-735A-CFE18AB35342}"/>
                </a:ext>
              </a:extLst>
            </p:cNvPr>
            <p:cNvSpPr/>
            <p:nvPr/>
          </p:nvSpPr>
          <p:spPr>
            <a:xfrm>
              <a:off x="8415654" y="4456113"/>
              <a:ext cx="1489710" cy="1464310"/>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800"/>
                </a:spcAft>
              </a:pPr>
              <a:r>
                <a:rPr lang="en-US" sz="1200" kern="100">
                  <a:effectLst/>
                  <a:ea typeface="Aptos" panose="020B0004020202020204" pitchFamily="34" charset="0"/>
                  <a:cs typeface="Times New Roman" panose="02020603050405020304" pitchFamily="18" charset="0"/>
                </a:rPr>
                <a:t>c</a:t>
              </a:r>
            </a:p>
          </p:txBody>
        </p:sp>
        <p:sp>
          <p:nvSpPr>
            <p:cNvPr id="2" name="TextBox 1">
              <a:extLst>
                <a:ext uri="{FF2B5EF4-FFF2-40B4-BE49-F238E27FC236}">
                  <a16:creationId xmlns:a16="http://schemas.microsoft.com/office/drawing/2014/main" id="{63ED5399-EC4A-8D1D-7D1D-08A0B3A52958}"/>
                </a:ext>
              </a:extLst>
            </p:cNvPr>
            <p:cNvSpPr txBox="1"/>
            <p:nvPr/>
          </p:nvSpPr>
          <p:spPr>
            <a:xfrm>
              <a:off x="8666940" y="6447155"/>
              <a:ext cx="987137" cy="369332"/>
            </a:xfrm>
            <a:prstGeom prst="rect">
              <a:avLst/>
            </a:prstGeom>
            <a:solidFill>
              <a:schemeClr val="bg1"/>
            </a:solidFill>
          </p:spPr>
          <p:txBody>
            <a:bodyPr wrap="square" rtlCol="0">
              <a:spAutoFit/>
            </a:bodyPr>
            <a:lstStyle/>
            <a:p>
              <a:r>
                <a:rPr lang="en-US" dirty="0"/>
                <a:t>Figure 3</a:t>
              </a:r>
            </a:p>
          </p:txBody>
        </p:sp>
      </p:grpSp>
    </p:spTree>
    <p:extLst>
      <p:ext uri="{BB962C8B-B14F-4D97-AF65-F5344CB8AC3E}">
        <p14:creationId xmlns:p14="http://schemas.microsoft.com/office/powerpoint/2010/main" val="2142867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1072650" y="1356850"/>
            <a:ext cx="5021826" cy="4507631"/>
          </a:xfrm>
        </p:spPr>
        <p:txBody>
          <a:bodyPr>
            <a:normAutofit/>
          </a:bodyPr>
          <a:lstStyle/>
          <a:p>
            <a:pPr marL="0" indent="0">
              <a:buNone/>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5.  For the ‘Left hand pusher’, turn the dial to “in” until blocks are aligned with the first set of blocks (red circle in Figure 4). Make sure to move the pusher out again after the blocks are aligned. </a:t>
            </a:r>
          </a:p>
          <a:p>
            <a:pPr marL="0" indent="0">
              <a:buNone/>
            </a:pP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6.  Turn Depalleter back to “auto”.</a:t>
            </a:r>
          </a:p>
          <a:p>
            <a:pPr marL="0" indent="0">
              <a:buNone/>
            </a:pP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2000" kern="100" dirty="0">
                <a:latin typeface="Aptos" panose="020B0004020202020204" pitchFamily="34" charset="0"/>
                <a:ea typeface="Aptos" panose="020B0004020202020204" pitchFamily="34" charset="0"/>
                <a:cs typeface="Times New Roman" panose="02020603050405020304" pitchFamily="18" charset="0"/>
              </a:rPr>
              <a:t>This completes the process. </a:t>
            </a:r>
            <a:endParaRPr lang="en-US" sz="2000" i="1" u="sng"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4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grpSp>
        <p:nvGrpSpPr>
          <p:cNvPr id="4" name="Group 3">
            <a:extLst>
              <a:ext uri="{FF2B5EF4-FFF2-40B4-BE49-F238E27FC236}">
                <a16:creationId xmlns:a16="http://schemas.microsoft.com/office/drawing/2014/main" id="{FF3B4257-C9E8-40C3-7479-C8BB9A3B6C41}"/>
              </a:ext>
            </a:extLst>
          </p:cNvPr>
          <p:cNvGrpSpPr/>
          <p:nvPr/>
        </p:nvGrpSpPr>
        <p:grpSpPr>
          <a:xfrm>
            <a:off x="6975214" y="431641"/>
            <a:ext cx="4356223" cy="6364049"/>
            <a:chOff x="6975214" y="431641"/>
            <a:chExt cx="4356223" cy="6364049"/>
          </a:xfrm>
        </p:grpSpPr>
        <p:pic>
          <p:nvPicPr>
            <p:cNvPr id="7" name="Picture 6">
              <a:extLst>
                <a:ext uri="{FF2B5EF4-FFF2-40B4-BE49-F238E27FC236}">
                  <a16:creationId xmlns:a16="http://schemas.microsoft.com/office/drawing/2014/main" id="{2221908D-1DD0-D71C-07FD-46C7C5FE721E}"/>
                </a:ext>
              </a:extLst>
            </p:cNvPr>
            <p:cNvPicPr>
              <a:picLocks noChangeAspect="1"/>
            </p:cNvPicPr>
            <p:nvPr/>
          </p:nvPicPr>
          <p:blipFill rotWithShape="1">
            <a:blip r:embed="rId2" r:link="rId3" cstate="print">
              <a:extLst>
                <a:ext uri="{28A0092B-C50C-407E-A947-70E740481C1C}">
                  <a14:useLocalDpi xmlns:a14="http://schemas.microsoft.com/office/drawing/2010/main" val="0"/>
                </a:ext>
              </a:extLst>
            </a:blip>
            <a:srcRect l="15152" t="14861" r="15734" b="13811"/>
            <a:stretch>
              <a:fillRect/>
            </a:stretch>
          </p:blipFill>
          <p:spPr bwMode="auto">
            <a:xfrm>
              <a:off x="6975214" y="431641"/>
              <a:ext cx="4356223" cy="5994717"/>
            </a:xfrm>
            <a:prstGeom prst="rect">
              <a:avLst/>
            </a:prstGeom>
            <a:noFill/>
            <a:ln>
              <a:noFill/>
            </a:ln>
            <a:extLst>
              <a:ext uri="{53640926-AAD7-44D8-BBD7-CCE9431645EC}">
                <a14:shadowObscured xmlns:a14="http://schemas.microsoft.com/office/drawing/2010/main"/>
              </a:ext>
            </a:extLst>
          </p:spPr>
        </p:pic>
        <p:sp>
          <p:nvSpPr>
            <p:cNvPr id="8" name="Oval 7">
              <a:extLst>
                <a:ext uri="{FF2B5EF4-FFF2-40B4-BE49-F238E27FC236}">
                  <a16:creationId xmlns:a16="http://schemas.microsoft.com/office/drawing/2014/main" id="{7993D3E9-1EA2-93F8-09EF-AD4C2152FE68}"/>
                </a:ext>
              </a:extLst>
            </p:cNvPr>
            <p:cNvSpPr/>
            <p:nvPr/>
          </p:nvSpPr>
          <p:spPr>
            <a:xfrm>
              <a:off x="7228071" y="4400171"/>
              <a:ext cx="1489710" cy="1464310"/>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 name="TextBox 1">
              <a:extLst>
                <a:ext uri="{FF2B5EF4-FFF2-40B4-BE49-F238E27FC236}">
                  <a16:creationId xmlns:a16="http://schemas.microsoft.com/office/drawing/2014/main" id="{67E38A1C-BEA3-C497-F1C1-F01A18A9ABD4}"/>
                </a:ext>
              </a:extLst>
            </p:cNvPr>
            <p:cNvSpPr txBox="1"/>
            <p:nvPr/>
          </p:nvSpPr>
          <p:spPr>
            <a:xfrm>
              <a:off x="8717781" y="6426358"/>
              <a:ext cx="1007919" cy="369332"/>
            </a:xfrm>
            <a:prstGeom prst="rect">
              <a:avLst/>
            </a:prstGeom>
            <a:solidFill>
              <a:schemeClr val="bg1"/>
            </a:solidFill>
          </p:spPr>
          <p:txBody>
            <a:bodyPr wrap="square" rtlCol="0">
              <a:spAutoFit/>
            </a:bodyPr>
            <a:lstStyle/>
            <a:p>
              <a:r>
                <a:rPr lang="en-US" dirty="0"/>
                <a:t>Figure 4</a:t>
              </a:r>
            </a:p>
          </p:txBody>
        </p:sp>
      </p:grpSp>
    </p:spTree>
    <p:extLst>
      <p:ext uri="{BB962C8B-B14F-4D97-AF65-F5344CB8AC3E}">
        <p14:creationId xmlns:p14="http://schemas.microsoft.com/office/powerpoint/2010/main" val="38858352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F350B1154F9524F961B68EDA8A93171" ma:contentTypeVersion="5" ma:contentTypeDescription="Create a new document." ma:contentTypeScope="" ma:versionID="afb7fa54c351a0eb6cf77ea775d7a868">
  <xsd:schema xmlns:xsd="http://www.w3.org/2001/XMLSchema" xmlns:xs="http://www.w3.org/2001/XMLSchema" xmlns:p="http://schemas.microsoft.com/office/2006/metadata/properties" xmlns:ns3="78efbfc9-02b1-4c39-859b-409bca21c6fa" targetNamespace="http://schemas.microsoft.com/office/2006/metadata/properties" ma:root="true" ma:fieldsID="499009d406f83536068a2b7e05276ea8" ns3:_="">
    <xsd:import namespace="78efbfc9-02b1-4c39-859b-409bca21c6fa"/>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8efbfc9-02b1-4c39-859b-409bca21c6fa"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1BD94D5-E175-45A5-87AA-BEAB743B5BE4}">
  <ds:schemaRefs>
    <ds:schemaRef ds:uri="http://schemas.microsoft.com/sharepoint/v3/contenttype/forms"/>
  </ds:schemaRefs>
</ds:datastoreItem>
</file>

<file path=customXml/itemProps2.xml><?xml version="1.0" encoding="utf-8"?>
<ds:datastoreItem xmlns:ds="http://schemas.openxmlformats.org/officeDocument/2006/customXml" ds:itemID="{FECE5D42-C89F-4CF5-B35D-1841D39479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8efbfc9-02b1-4c39-859b-409bca21c6f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E2C8B0F-F3A8-4EF9-BC61-F172555B505B}">
  <ds:schemaRefs>
    <ds:schemaRef ds:uri="78efbfc9-02b1-4c39-859b-409bca21c6fa"/>
    <ds:schemaRef ds:uri="http://purl.org/dc/terms/"/>
    <ds:schemaRef ds:uri="http://purl.org/dc/elements/1.1/"/>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3435</TotalTime>
  <Words>266</Words>
  <Application>Microsoft Office PowerPoint</Application>
  <PresentationFormat>Widescreen</PresentationFormat>
  <Paragraphs>22</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Aptos</vt:lpstr>
      <vt:lpstr>Aptos Display</vt:lpstr>
      <vt:lpstr>Arial</vt:lpstr>
      <vt:lpstr>Office Theme</vt:lpstr>
      <vt:lpstr>Manually Moving Depalleter</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Calculating Yield</dc:title>
  <dc:creator>Jason Bell</dc:creator>
  <cp:lastModifiedBy>Matthew Weber</cp:lastModifiedBy>
  <cp:revision>8</cp:revision>
  <dcterms:created xsi:type="dcterms:W3CDTF">2024-07-01T11:50:05Z</dcterms:created>
  <dcterms:modified xsi:type="dcterms:W3CDTF">2024-09-16T02:45:07Z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0x0101003F350B1154F9524F961B68EDA8A93171</vt:lpwstr>
  </property>
</Properties>
</file>

<file path=docProps/thumbnail.jpeg>
</file>